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123"/>
    <a:srgbClr val="18144C"/>
    <a:srgbClr val="E31835"/>
    <a:srgbClr val="EA665C"/>
    <a:srgbClr val="131434"/>
    <a:srgbClr val="16154D"/>
    <a:srgbClr val="E21B35"/>
    <a:srgbClr val="E01D35"/>
    <a:srgbClr val="E15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3225" autoAdjust="0"/>
  </p:normalViewPr>
  <p:slideViewPr>
    <p:cSldViewPr snapToGrid="0">
      <p:cViewPr>
        <p:scale>
          <a:sx n="60" d="100"/>
          <a:sy n="60" d="100"/>
        </p:scale>
        <p:origin x="-2280" y="-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2"/>
    </p:cViewPr>
  </p:sorter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E7BE3-9C85-404A-9CF3-557718E0C565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8B0C5-DC73-48B7-BA82-B0CE44664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8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CVAA IPAC CONFERENCE THEME" val="X0kWzDoc"/>
  <p:tag name="ARTICULATE_DESIGN_ID_TEXT SLIDE WHITE" val="d1JUS26v"/>
  <p:tag name="ARTICULATE_DESIGN_ID_TEXT SLIDE BLUE" val="GCexgYy1"/>
  <p:tag name="ARTICULATE_DESIGN_ID_SECONDARY PAGE" val="AUKpupsk"/>
  <p:tag name="ARTICULATE_SLIDE_COUNT" val="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99.0"/>
  <p:tag name="ARTICULATE_SLIDE_GUID" val="ded340b6-f141-4dd6-9e76-18acd8a3cdde"/>
  <p:tag name="ARTICULATE_SLIDE_NAV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0"/>
  <p:tag name="MARGIN_2" val="36"/>
  <p:tag name="MARGIN_3" val="72"/>
  <p:tag name="MARGIN_4" val="108"/>
  <p:tag name="MARGIN_5" val="144"/>
  <p:tag name="FONT_SIZE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00.4"/>
  <p:tag name="ARTICULATE_SLIDE_GUID" val="9e206e00-73f6-4339-ac11-c047eaaae13a"/>
  <p:tag name="ARTICULATE_SLIDE_NAV" val="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18"/>
  <p:tag name="MARGIN_2" val="54"/>
  <p:tag name="MARGIN_3" val="90"/>
  <p:tag name="MARGIN_4" val="126"/>
  <p:tag name="MARGIN_5" val="162"/>
  <p:tag name="FONT_SIZE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2.xml><?xml version="1.0" encoding="utf-8"?>
<a:theme xmlns:a="http://schemas.openxmlformats.org/drawingml/2006/main" name="Text Slide Whi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3973</TotalTime>
  <Words>7179</Words>
  <Application>Microsoft Office PowerPoint</Application>
  <PresentationFormat>Custom</PresentationFormat>
  <Paragraphs>815</Paragraphs>
  <Slides>65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CVAA IPAC Conference Theme</vt:lpstr>
      <vt:lpstr>Text Slide White</vt:lpstr>
      <vt:lpstr>Office Theme</vt:lpstr>
      <vt:lpstr>PowerPoint Presentation</vt:lpstr>
      <vt:lpstr>Introduction</vt:lpstr>
      <vt:lpstr>Objectives</vt:lpstr>
      <vt:lpstr>Impact of catheter-related bloodstream infections</vt:lpstr>
      <vt:lpstr>Cost of BSIs</vt:lpstr>
      <vt:lpstr>Increased CLABSI Rates during COVID-19 pandemic</vt:lpstr>
      <vt:lpstr>Canadian Data</vt:lpstr>
      <vt:lpstr>Canadian Data – Organisms</vt:lpstr>
      <vt:lpstr>         </vt:lpstr>
      <vt:lpstr>Pathogenesis</vt:lpstr>
      <vt:lpstr>Risk Factors for BSI</vt:lpstr>
      <vt:lpstr>Independent Risk Factors</vt:lpstr>
      <vt:lpstr>Risk Factors – General Patient-related</vt:lpstr>
      <vt:lpstr>Risk Factors – Catheter/Device-related</vt:lpstr>
      <vt:lpstr>BSI Rates related to type of device</vt:lpstr>
      <vt:lpstr>Microbe-related factors</vt:lpstr>
      <vt:lpstr>Host-microbe-device Risk Factors</vt:lpstr>
      <vt:lpstr>Definition of a catheter-related bloodstream infection</vt:lpstr>
      <vt:lpstr>Classification of catheter-related bacterium (CRB)</vt:lpstr>
      <vt:lpstr>Definitions of a CLABSI – Surveillance definition</vt:lpstr>
      <vt:lpstr>Blood culture requirements</vt:lpstr>
      <vt:lpstr>Clinical signs and symptoms of infection</vt:lpstr>
      <vt:lpstr> Algorithm for Diagnosis &amp; Management of CR-BSI</vt:lpstr>
      <vt:lpstr>Strategies to Prevent CRI</vt:lpstr>
      <vt:lpstr>Patient Safety Campaigns</vt:lpstr>
      <vt:lpstr>Don Berwick (2004):</vt:lpstr>
      <vt:lpstr>Safer Healthcare Now!/Quebec Campaign: Together, let's improve healthcare safety!</vt:lpstr>
      <vt:lpstr>Essential Components of ‘Bundles’</vt:lpstr>
      <vt:lpstr>Sterile or Antiseptic?</vt:lpstr>
      <vt:lpstr> </vt:lpstr>
      <vt:lpstr>What now?</vt:lpstr>
      <vt:lpstr>SHEA/IDSA/APIC Practice Recommendation – Strategies to prevent central-line associated blood stream infections in acute-care hospitals: 2022 Update </vt:lpstr>
      <vt:lpstr>SHEA update 2022 – Essential practices</vt:lpstr>
      <vt:lpstr>SHEA update 2022 – Essential practices</vt:lpstr>
      <vt:lpstr>Disinfecting solution- Chlorhexidine</vt:lpstr>
      <vt:lpstr>CHG patch or Tegaderm CHG</vt:lpstr>
      <vt:lpstr>SHEA update 2022 – Additional approaches</vt:lpstr>
      <vt:lpstr>SHEA update 2022 – Don’ts</vt:lpstr>
      <vt:lpstr>SHEA update 2022 – Unresolved</vt:lpstr>
      <vt:lpstr>PowerPoint Presentation</vt:lpstr>
      <vt:lpstr>SHEA/IDSA/APIC PR – Hand Hygiene - 2023</vt:lpstr>
      <vt:lpstr>SHEA/IDSA/APIC PR – HH cont’d</vt:lpstr>
      <vt:lpstr>SHEA/IDSA/APIC - HH – Additional Approaches</vt:lpstr>
      <vt:lpstr>SHEA/IDSA/APIC - HH – Don’ts</vt:lpstr>
      <vt:lpstr>Recommended Frequencies - updated</vt:lpstr>
      <vt:lpstr>Tracking CLABSI/PLABSI</vt:lpstr>
      <vt:lpstr>Surveillance Rate Measurements</vt:lpstr>
      <vt:lpstr>Auditing and Benchmarking</vt:lpstr>
      <vt:lpstr>Auditing of practices</vt:lpstr>
      <vt:lpstr>Auditing of practices</vt:lpstr>
      <vt:lpstr>Plan-Do-Study-Act (PDSA) Cycle</vt:lpstr>
      <vt:lpstr>Sample Forms From IHI</vt:lpstr>
      <vt:lpstr>Daily Goals ICU</vt:lpstr>
      <vt:lpstr>Peripheral Intravenous Line Infections</vt:lpstr>
      <vt:lpstr>Risk factors</vt:lpstr>
      <vt:lpstr>Central venous catheter-related infection – back to basics - Mervyn Mer (2022)</vt:lpstr>
      <vt:lpstr>Summary</vt:lpstr>
      <vt:lpstr>References</vt:lpstr>
      <vt:lpstr>References cont’d</vt:lpstr>
      <vt:lpstr>References cont’d</vt:lpstr>
      <vt:lpstr>References cont’d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Labots</dc:creator>
  <cp:lastModifiedBy>Windows User</cp:lastModifiedBy>
  <cp:revision>176</cp:revision>
  <dcterms:created xsi:type="dcterms:W3CDTF">2023-02-13T20:00:09Z</dcterms:created>
  <dcterms:modified xsi:type="dcterms:W3CDTF">2023-12-12T15:56:31Z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879E9E4F-BD91-405F-95C9-2F3E66035B6B</vt:lpwstr>
  </property>
  <property fmtid="{D5CDD505-2E9C-101B-9397-08002B2CF9AE}" pid="3" name="ArticulatePath">
    <vt:lpwstr>CVAA-IPAC ConferencePPT_16x9</vt:lpwstr>
  </property>
</Properties>
</file>